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0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4" r:id="rId5"/>
  </p:sldMasterIdLst>
  <p:notesMasterIdLst>
    <p:notesMasterId r:id="rId12"/>
  </p:notesMasterIdLst>
  <p:sldIdLst>
    <p:sldId id="256" r:id="rId6"/>
    <p:sldId id="355" r:id="rId7"/>
    <p:sldId id="356" r:id="rId8"/>
    <p:sldId id="359" r:id="rId9"/>
    <p:sldId id="358" r:id="rId10"/>
    <p:sldId id="354" r:id="rId11"/>
  </p:sldIdLst>
  <p:sldSz cx="12192000" cy="6858000"/>
  <p:notesSz cx="6858000" cy="12192000"/>
  <p:defaultTextStyle>
    <a:defPPr>
      <a:defRPr lang="nl-NL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F6036FB-7858-0A8B-17CB-4D5BCA4F5D46}" name="Klaas Jan Damstra" initials="KJD" userId="S::klaasjan.damstra@grassvalley.com::300d4f14-2ec2-4388-8901-04c6bb76181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FCBC8EF-4941-CF3C-2316-6765B098838B}">
  <a:tblStyle styleId="{DFCBC8EF-4941-CF3C-2316-6765B098838B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74"/>
  </p:normalViewPr>
  <p:slideViewPr>
    <p:cSldViewPr>
      <p:cViewPr varScale="1">
        <p:scale>
          <a:sx n="111" d="100"/>
          <a:sy n="111" d="100"/>
        </p:scale>
        <p:origin x="582" y="114"/>
      </p:cViewPr>
      <p:guideLst>
        <p:guide orient="horz" pos="2160"/>
        <p:guide pos="54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8BDA9E4-37EC-4634-9ABD-198A9C603D5F}" authorId="{6F6036FB-7858-0A8B-17CB-4D5BCA4F5D46}" created="2023-02-03T07:27:37.830">
    <pc:sldMkLst xmlns:pc="http://schemas.microsoft.com/office/powerpoint/2013/main/command">
      <pc:docMk/>
      <pc:sldMk cId="0" sldId="256"/>
    </pc:sldMkLst>
    <p188:txBody>
      <a:bodyPr/>
      <a:lstStyle/>
      <a:p>
        <a:r>
          <a:rPr lang="en-NL"/>
          <a:t>Select one of the logos (Penta, Xecs, ….) if the work you present is done within a project in that funding group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jdelijke aanduiding voor koptekst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atum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CD861A-CB9D-774E-99B8-613477CF4415}" type="datetimeFigureOut">
              <a:rPr lang="en-US"/>
              <a:pPr>
                <a:defRPr/>
              </a:pPr>
              <a:t>5/22/2024</a:t>
            </a:fld>
            <a:endParaRPr lang="en-US"/>
          </a:p>
        </p:txBody>
      </p:sp>
      <p:sp>
        <p:nvSpPr>
          <p:cNvPr id="6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ijdelijke aanduiding voor notiti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nl-NL"/>
              <a:t>Tekststijl van het model bewerken</a:t>
            </a:r>
            <a:endParaRPr/>
          </a:p>
          <a:p>
            <a:pPr lvl="1">
              <a:defRPr/>
            </a:pPr>
            <a:r>
              <a:rPr lang="nl-NL"/>
              <a:t>Tweede niveau</a:t>
            </a:r>
            <a:endParaRPr/>
          </a:p>
          <a:p>
            <a:pPr lvl="2">
              <a:defRPr/>
            </a:pPr>
            <a:r>
              <a:rPr lang="nl-NL"/>
              <a:t>Derde niveau</a:t>
            </a:r>
            <a:endParaRPr/>
          </a:p>
          <a:p>
            <a:pPr lvl="3">
              <a:defRPr/>
            </a:pPr>
            <a:r>
              <a:rPr lang="nl-NL"/>
              <a:t>Vierde niveau</a:t>
            </a:r>
            <a:endParaRPr/>
          </a:p>
          <a:p>
            <a:pPr lvl="4">
              <a:defRPr/>
            </a:pPr>
            <a:r>
              <a:rPr lang="nl-NL"/>
              <a:t>Vijfde niveau</a:t>
            </a:r>
            <a:endParaRPr lang="en-US"/>
          </a:p>
        </p:txBody>
      </p:sp>
      <p:sp>
        <p:nvSpPr>
          <p:cNvPr id="8" name="Tijdelijke aanduiding voor voettekst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Tijdelijke aanduiding voor dianumm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FB1B9C-E517-7545-A0E6-CC9495444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76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d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89644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89644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C7EA07-600B-DD6E-C2CF-34D440D103C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DA5D128-BEFA-5EBD-84EC-6EFE982D6D0A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e titel en teks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e titel 1"/>
          <p:cNvSpPr>
            <a:spLocks noGrp="1"/>
          </p:cNvSpPr>
          <p:nvPr>
            <p:ph type="title" orient="vert"/>
          </p:nvPr>
        </p:nvSpPr>
        <p:spPr bwMode="auto">
          <a:xfrm>
            <a:off x="7824192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ijdelijke aanduiding voor verticale tekst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6913984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C1CAA49-1528-068E-9FF1-0AA9F1E5CE4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A0B831D-D8AD-857D-FCC1-08CAA1FE3D6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en 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7EC58F7-38E3-E02A-E504-D5949486310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46CC41-884D-2D13-E26E-E5F8160D8BF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oud van twe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2"/>
          </p:nvPr>
        </p:nvSpPr>
        <p:spPr bwMode="auto">
          <a:xfrm>
            <a:off x="5826648" y="1851650"/>
            <a:ext cx="4589832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12" name="Tijdelijke aanduiding voor inhoud 3">
            <a:extLst>
              <a:ext uri="{FF2B5EF4-FFF2-40B4-BE49-F238E27FC236}">
                <a16:creationId xmlns:a16="http://schemas.microsoft.com/office/drawing/2014/main" id="{CDE265E5-1F08-9BDA-A348-77F3373B2FB9}"/>
              </a:ext>
            </a:extLst>
          </p:cNvPr>
          <p:cNvSpPr>
            <a:spLocks noGrp="1"/>
          </p:cNvSpPr>
          <p:nvPr>
            <p:ph sz="half" idx="13"/>
          </p:nvPr>
        </p:nvSpPr>
        <p:spPr bwMode="auto">
          <a:xfrm>
            <a:off x="838200" y="1851650"/>
            <a:ext cx="4589831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FB8050-74FD-3AFE-2EA2-2A59E6F7AEB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BFB086-9659-3F3A-8BC3-0FE380641D22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ergelijkin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96487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475215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4752156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85BC3642-D4A1-AE8E-E0E0-25151ED167D9}"/>
              </a:ext>
            </a:extLst>
          </p:cNvPr>
          <p:cNvSpPr>
            <a:spLocks noGrp="1"/>
          </p:cNvSpPr>
          <p:nvPr>
            <p:ph type="body" idx="14"/>
          </p:nvPr>
        </p:nvSpPr>
        <p:spPr bwMode="auto">
          <a:xfrm>
            <a:off x="5736332" y="1681163"/>
            <a:ext cx="475215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15" name="Tijdelijke aanduiding voor inhoud 3">
            <a:extLst>
              <a:ext uri="{FF2B5EF4-FFF2-40B4-BE49-F238E27FC236}">
                <a16:creationId xmlns:a16="http://schemas.microsoft.com/office/drawing/2014/main" id="{FF9564F7-1ED7-CF66-6EE0-B5D338B3CBC0}"/>
              </a:ext>
            </a:extLst>
          </p:cNvPr>
          <p:cNvSpPr>
            <a:spLocks noGrp="1"/>
          </p:cNvSpPr>
          <p:nvPr>
            <p:ph sz="half" idx="15"/>
          </p:nvPr>
        </p:nvSpPr>
        <p:spPr bwMode="auto">
          <a:xfrm>
            <a:off x="5736332" y="2505074"/>
            <a:ext cx="4752156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DAC8CF-C9A0-4A65-FDA9-85240BC380C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7F771-E8CD-DB09-7924-6875745AB7EC}"/>
              </a:ext>
            </a:extLst>
          </p:cNvPr>
          <p:cNvSpPr>
            <a:spLocks noGrp="1"/>
          </p:cNvSpPr>
          <p:nvPr>
            <p:ph type="dt" sz="half" idx="16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Alleen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61CB51-1305-FF4C-ED0F-1559CB0A02F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EF95E75-5505-630B-D275-9960AAC77ED3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54DC0-CF79-F95E-7D02-6C96C3EAA29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36B0B73-EA1D-68CB-1131-3021370290B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oud met bij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523329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6" name="Tijdelijke aanduiding voor tekst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DE16CB-14A5-C206-EEA7-BF522B19783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B507164-AB98-ABD6-5B33-914D0C90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Afbeelding met bij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ijdelijke aanduiding voor afbeelding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53053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6" name="Tijdelijke aanduiding voor tekst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2A6847-5E4E-5864-FBEB-1BCC7E77A2F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8708BAD-B783-15EE-31C1-02C83A9A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en verticale teks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ijdelijke aanduiding voor verticale tekst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81328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25939BA-9EDB-9E39-02D4-36CE208716F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271464" y="6289549"/>
            <a:ext cx="3240360" cy="54868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Organized by projects: 2020005 Mantis Vision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2021004 Imagination (Penta)</a:t>
            </a:r>
          </a:p>
          <a:p>
            <a:pPr>
              <a:defRPr/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           2023022 Elevation (</a:t>
            </a:r>
            <a:r>
              <a:rPr lang="en-US" sz="105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Xecs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A146B4E-7324-3330-BD1D-1E998F12B52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95782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95782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nl-NL"/>
              <a:t>Tekststijl van het model bewerken</a:t>
            </a:r>
            <a:endParaRPr/>
          </a:p>
          <a:p>
            <a:pPr lvl="1">
              <a:defRPr/>
            </a:pPr>
            <a:r>
              <a:rPr lang="nl-NL"/>
              <a:t>Tweede niveau</a:t>
            </a:r>
            <a:endParaRPr/>
          </a:p>
          <a:p>
            <a:pPr lvl="2">
              <a:defRPr/>
            </a:pPr>
            <a:r>
              <a:rPr lang="nl-NL"/>
              <a:t>Derde niveau</a:t>
            </a:r>
            <a:endParaRPr/>
          </a:p>
          <a:p>
            <a:pPr lvl="3">
              <a:defRPr/>
            </a:pPr>
            <a:r>
              <a:rPr lang="nl-NL"/>
              <a:t>Vierde niveau</a:t>
            </a:r>
            <a:endParaRPr/>
          </a:p>
          <a:p>
            <a:pPr lvl="4">
              <a:defRPr/>
            </a:pPr>
            <a:r>
              <a:rPr lang="nl-NL"/>
              <a:t>Vijfde niveau</a:t>
            </a:r>
            <a:endParaRPr lang="en-US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 bwMode="auto">
          <a:xfrm>
            <a:off x="10776520" y="6368375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/>
              <a:pPr algn="ctr">
                <a:defRPr/>
              </a:pPr>
              <a:t>‹#›</a:t>
            </a:fld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  <p:pic>
        <p:nvPicPr>
          <p:cNvPr id="15" name="Picture 14" descr="Penta">
            <a:extLst>
              <a:ext uri="{FF2B5EF4-FFF2-40B4-BE49-F238E27FC236}">
                <a16:creationId xmlns:a16="http://schemas.microsoft.com/office/drawing/2014/main" id="{761A570F-94B5-2237-1F71-7D80F7440C8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89" y="6353330"/>
            <a:ext cx="792088" cy="286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See the source image">
            <a:extLst>
              <a:ext uri="{FF2B5EF4-FFF2-40B4-BE49-F238E27FC236}">
                <a16:creationId xmlns:a16="http://schemas.microsoft.com/office/drawing/2014/main" id="{94541594-43B0-71ED-3727-C0C411C3C3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0" t="12708" r="34688" b="30596"/>
          <a:stretch/>
        </p:blipFill>
        <p:spPr bwMode="auto">
          <a:xfrm>
            <a:off x="5769629" y="6345704"/>
            <a:ext cx="639823" cy="3884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Picture 16" descr="See the source image">
            <a:extLst>
              <a:ext uri="{FF2B5EF4-FFF2-40B4-BE49-F238E27FC236}">
                <a16:creationId xmlns:a16="http://schemas.microsoft.com/office/drawing/2014/main" id="{D3E21A8F-6100-828C-C9B5-FF57492F91D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588" y="6410430"/>
            <a:ext cx="1080121" cy="323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See the source image">
            <a:extLst>
              <a:ext uri="{FF2B5EF4-FFF2-40B4-BE49-F238E27FC236}">
                <a16:creationId xmlns:a16="http://schemas.microsoft.com/office/drawing/2014/main" id="{3D646A29-7A4C-17CB-7AA6-EA9A9F31365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180" y="6380575"/>
            <a:ext cx="890124" cy="320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19"/>
          <p:cNvSpPr/>
          <p:nvPr userDrawn="1"/>
        </p:nvSpPr>
        <p:spPr>
          <a:xfrm>
            <a:off x="0" y="6237312"/>
            <a:ext cx="12192000" cy="45719"/>
          </a:xfrm>
          <a:prstGeom prst="rect">
            <a:avLst/>
          </a:prstGeom>
          <a:solidFill>
            <a:srgbClr val="0076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" name="Picture 2" descr="A green square with a circuit board and text&#10;&#10;Description automatically generated">
            <a:extLst>
              <a:ext uri="{FF2B5EF4-FFF2-40B4-BE49-F238E27FC236}">
                <a16:creationId xmlns:a16="http://schemas.microsoft.com/office/drawing/2014/main" id="{36167549-411D-31A6-F900-2EF3B5A0200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5805264"/>
            <a:ext cx="1023917" cy="1023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square with a circuit board and text&#10;&#10;Description automatically generated">
            <a:extLst>
              <a:ext uri="{FF2B5EF4-FFF2-40B4-BE49-F238E27FC236}">
                <a16:creationId xmlns:a16="http://schemas.microsoft.com/office/drawing/2014/main" id="{7A060698-EF5C-56D5-13C3-8FDCD75C53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432" y="1268760"/>
            <a:ext cx="3552056" cy="3552056"/>
          </a:xfrm>
          <a:prstGeom prst="rect">
            <a:avLst/>
          </a:prstGeom>
        </p:spPr>
      </p:pic>
      <p:sp>
        <p:nvSpPr>
          <p:cNvPr id="5" name="TextBox 7"/>
          <p:cNvSpPr>
            <a:spLocks noAdjustHandles="1"/>
          </p:cNvSpPr>
          <p:nvPr userDrawn="1"/>
        </p:nvSpPr>
        <p:spPr bwMode="auto">
          <a:xfrm>
            <a:off x="5015880" y="2204864"/>
            <a:ext cx="46531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7200" dirty="0"/>
              <a:t>THANK YOU</a:t>
            </a:r>
            <a:endParaRPr dirty="0"/>
          </a:p>
        </p:txBody>
      </p:sp>
      <p:pic>
        <p:nvPicPr>
          <p:cNvPr id="11" name="Picture 10" descr="Penta">
            <a:extLst>
              <a:ext uri="{FF2B5EF4-FFF2-40B4-BE49-F238E27FC236}">
                <a16:creationId xmlns:a16="http://schemas.microsoft.com/office/drawing/2014/main" id="{FACE7AF0-E676-5042-7AEF-C3B3E0F9E0C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6309320"/>
            <a:ext cx="1173480" cy="424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See the source image">
            <a:extLst>
              <a:ext uri="{FF2B5EF4-FFF2-40B4-BE49-F238E27FC236}">
                <a16:creationId xmlns:a16="http://schemas.microsoft.com/office/drawing/2014/main" id="{B4E65314-FED7-09F2-EC8A-CC0795BAF8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0" t="12708" r="34688" b="30596"/>
          <a:stretch/>
        </p:blipFill>
        <p:spPr bwMode="auto">
          <a:xfrm>
            <a:off x="4655840" y="6237312"/>
            <a:ext cx="889000" cy="539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See the source image">
            <a:extLst>
              <a:ext uri="{FF2B5EF4-FFF2-40B4-BE49-F238E27FC236}">
                <a16:creationId xmlns:a16="http://schemas.microsoft.com/office/drawing/2014/main" id="{A196C7F5-AECC-0F3B-C4B2-AA201FB27C9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6309320"/>
            <a:ext cx="1490345" cy="445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See the source image">
            <a:extLst>
              <a:ext uri="{FF2B5EF4-FFF2-40B4-BE49-F238E27FC236}">
                <a16:creationId xmlns:a16="http://schemas.microsoft.com/office/drawing/2014/main" id="{B388D812-544C-E9B1-A309-DF95884A02C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6309320"/>
            <a:ext cx="1230630" cy="44259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jdelijke aanduiding voor dianummer 5">
            <a:extLst>
              <a:ext uri="{FF2B5EF4-FFF2-40B4-BE49-F238E27FC236}">
                <a16:creationId xmlns:a16="http://schemas.microsoft.com/office/drawing/2014/main" id="{29DF7039-C2E4-2033-5552-12EA1649E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879258" y="6368375"/>
            <a:ext cx="10518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4B2DAF9-6E94-3D85-112A-A0456D60A757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8976320" y="6355768"/>
            <a:ext cx="1452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26 September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2"/>
            <a:ext cx="9144000" cy="2810694"/>
          </a:xfrm>
        </p:spPr>
        <p:txBody>
          <a:bodyPr/>
          <a:lstStyle/>
          <a:p>
            <a:pPr>
              <a:defRPr/>
            </a:pPr>
            <a:r>
              <a:rPr lang="en-US" dirty="0"/>
              <a:t>Title presentation</a:t>
            </a:r>
            <a:br>
              <a:rPr lang="en-US" dirty="0"/>
            </a:br>
            <a:r>
              <a:rPr lang="en-US" sz="4400" dirty="0"/>
              <a:t>Name presenter</a:t>
            </a:r>
            <a:br>
              <a:rPr lang="en-US" sz="4400" dirty="0"/>
            </a:br>
            <a:r>
              <a:rPr lang="en-US" sz="4400" dirty="0"/>
              <a:t>Company / Institute presenter</a:t>
            </a:r>
            <a:endParaRPr dirty="0"/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4293096"/>
            <a:ext cx="9144000" cy="964704"/>
          </a:xfrm>
        </p:spPr>
        <p:txBody>
          <a:bodyPr/>
          <a:lstStyle/>
          <a:p>
            <a:pPr>
              <a:defRPr/>
            </a:pPr>
            <a:r>
              <a:rPr lang="en-US" dirty="0"/>
              <a:t>Eindhoven, the Netherlands</a:t>
            </a:r>
          </a:p>
          <a:p>
            <a:pPr>
              <a:defRPr/>
            </a:pPr>
            <a:r>
              <a:rPr lang="en-US" dirty="0"/>
              <a:t>26 September 2024</a:t>
            </a:r>
            <a:endParaRPr dirty="0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8C4F-8E5B-D36E-9E68-00B77052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4031E-D504-C331-A859-4294A65B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528888" algn="l"/>
                <a:tab pos="4124325" algn="l"/>
              </a:tabLst>
              <a:defRPr/>
            </a:pPr>
            <a:r>
              <a:rPr lang="en-US" sz="2800" dirty="0"/>
              <a:t>Only technical presentations, no marketing or publicity</a:t>
            </a:r>
          </a:p>
          <a:p>
            <a:pPr>
              <a:tabLst>
                <a:tab pos="2528888" algn="l"/>
                <a:tab pos="4124325" algn="l"/>
              </a:tabLst>
              <a:defRPr/>
            </a:pPr>
            <a:endParaRPr lang="en-US" sz="2800" dirty="0"/>
          </a:p>
          <a:p>
            <a:pPr>
              <a:tabLst>
                <a:tab pos="2528888" algn="l"/>
                <a:tab pos="4124325" algn="l"/>
              </a:tabLst>
              <a:defRPr/>
            </a:pPr>
            <a:r>
              <a:rPr lang="en-US" sz="2800" dirty="0"/>
              <a:t>Do not use too many </a:t>
            </a:r>
            <a:r>
              <a:rPr lang="en-US" sz="2800" dirty="0" err="1"/>
              <a:t>colours</a:t>
            </a:r>
            <a:endParaRPr lang="en-US" sz="2800" dirty="0"/>
          </a:p>
          <a:p>
            <a:pPr>
              <a:tabLst>
                <a:tab pos="2528888" algn="l"/>
                <a:tab pos="4124325" algn="l"/>
              </a:tabLst>
              <a:defRPr/>
            </a:pPr>
            <a:r>
              <a:rPr lang="en-US" sz="2800" dirty="0"/>
              <a:t>Do not use yellow! </a:t>
            </a:r>
            <a:r>
              <a:rPr lang="en-US" sz="2800" dirty="0">
                <a:solidFill>
                  <a:srgbClr val="FFFF00"/>
                </a:solidFill>
              </a:rPr>
              <a:t>This is why </a:t>
            </a:r>
            <a:r>
              <a:rPr lang="en-US" sz="2800" dirty="0">
                <a:solidFill>
                  <a:srgbClr val="FFFF00"/>
                </a:solidFill>
                <a:sym typeface="Wingdings" panose="05000000000000000000" pitchFamily="2" charset="2"/>
              </a:rPr>
              <a:t>  </a:t>
            </a:r>
            <a:r>
              <a:rPr lang="en-US" sz="2800" dirty="0">
                <a:solidFill>
                  <a:srgbClr val="FFFF00"/>
                </a:solidFill>
                <a:highlight>
                  <a:srgbClr val="000000"/>
                </a:highlight>
                <a:sym typeface="Wingdings" panose="05000000000000000000" pitchFamily="2" charset="2"/>
              </a:rPr>
              <a:t>(</a:t>
            </a:r>
            <a:r>
              <a:rPr lang="en-US" sz="2800" dirty="0">
                <a:solidFill>
                  <a:srgbClr val="FFFF00"/>
                </a:solidFill>
                <a:highlight>
                  <a:srgbClr val="000000"/>
                </a:highlight>
              </a:rPr>
              <a:t>This is why </a:t>
            </a:r>
            <a:r>
              <a:rPr lang="en-US" sz="2800" dirty="0">
                <a:solidFill>
                  <a:srgbClr val="FFFF00"/>
                </a:solidFill>
                <a:highlight>
                  <a:srgbClr val="000000"/>
                </a:highlight>
                <a:sym typeface="Wingdings" panose="05000000000000000000" pitchFamily="2" charset="2"/>
              </a:rPr>
              <a:t>)</a:t>
            </a:r>
          </a:p>
          <a:p>
            <a:pPr>
              <a:tabLst>
                <a:tab pos="2528888" algn="l"/>
                <a:tab pos="4124325" algn="l"/>
              </a:tabLst>
              <a:defRPr/>
            </a:pPr>
            <a:r>
              <a:rPr lang="en-US" sz="2800" dirty="0">
                <a:sym typeface="Wingdings" panose="05000000000000000000" pitchFamily="2" charset="2"/>
              </a:rPr>
              <a:t>Preferably stick to a white background</a:t>
            </a:r>
          </a:p>
          <a:p>
            <a:pPr>
              <a:tabLst>
                <a:tab pos="2528888" algn="l"/>
                <a:tab pos="4124325" algn="l"/>
              </a:tabLst>
              <a:defRPr/>
            </a:pPr>
            <a:r>
              <a:rPr lang="en-US" sz="2800" dirty="0"/>
              <a:t>Target 15 minutes for the duration of the presentation</a:t>
            </a:r>
          </a:p>
          <a:p>
            <a:pPr marL="0" indent="0">
              <a:buNone/>
              <a:tabLst>
                <a:tab pos="2528888" algn="l"/>
                <a:tab pos="4124325" algn="l"/>
              </a:tabLst>
              <a:defRPr/>
            </a:pPr>
            <a:endParaRPr lang="en-US" dirty="0"/>
          </a:p>
          <a:p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5DB5B-0CEA-92BB-12D6-99D8C056D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44472" y="6381328"/>
            <a:ext cx="1051892" cy="365125"/>
          </a:xfrm>
        </p:spPr>
        <p:txBody>
          <a:bodyPr/>
          <a:lstStyle/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AC62C-D8C5-94A5-D7C4-6A060D37B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53164" y="6381327"/>
            <a:ext cx="2743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21 June 2023</a:t>
            </a:r>
          </a:p>
        </p:txBody>
      </p:sp>
    </p:spTree>
    <p:extLst>
      <p:ext uri="{BB962C8B-B14F-4D97-AF65-F5344CB8AC3E}">
        <p14:creationId xmlns:p14="http://schemas.microsoft.com/office/powerpoint/2010/main" val="341629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32EBA-24CD-2755-4F1A-74CB8622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4A24-FEA0-08F4-A6F0-13BA360C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2DEB529-BBE2-C0DA-6974-AC1A23B0B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44472" y="6381328"/>
            <a:ext cx="1051892" cy="365125"/>
          </a:xfrm>
        </p:spPr>
        <p:txBody>
          <a:bodyPr/>
          <a:lstStyle/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56AF3ED-8A42-2616-B1F4-5A5F8CD2F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53164" y="6381327"/>
            <a:ext cx="27432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21 June 2023</a:t>
            </a:r>
          </a:p>
        </p:txBody>
      </p:sp>
    </p:spTree>
    <p:extLst>
      <p:ext uri="{BB962C8B-B14F-4D97-AF65-F5344CB8AC3E}">
        <p14:creationId xmlns:p14="http://schemas.microsoft.com/office/powerpoint/2010/main" val="382943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5977-B9EC-C862-B0CC-FD5BA2CAE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DAD03-DE66-F9A9-CFE0-08C51C06B9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AB439-AEB7-4A95-94BB-720F6FE7C95D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C8F237E-2DD7-92C5-9212-5524C942B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44472" y="6381328"/>
            <a:ext cx="1051892" cy="365125"/>
          </a:xfrm>
        </p:spPr>
        <p:txBody>
          <a:bodyPr/>
          <a:lstStyle/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DF45457B-D0A9-9759-D08A-639EBE45D4D9}"/>
              </a:ext>
            </a:extLst>
          </p:cNvPr>
          <p:cNvSpPr txBox="1">
            <a:spLocks/>
          </p:cNvSpPr>
          <p:nvPr/>
        </p:nvSpPr>
        <p:spPr bwMode="auto">
          <a:xfrm>
            <a:off x="8653164" y="63813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21 June 2023</a:t>
            </a:r>
          </a:p>
        </p:txBody>
      </p:sp>
    </p:spTree>
    <p:extLst>
      <p:ext uri="{BB962C8B-B14F-4D97-AF65-F5344CB8AC3E}">
        <p14:creationId xmlns:p14="http://schemas.microsoft.com/office/powerpoint/2010/main" val="122414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9893D-F9CC-5252-107C-247634715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4F11C-9E33-246F-D1A2-683B170DD4E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AFB68-A040-92B4-F4F3-4BF302044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5C1AA0D-8C7E-6273-EA13-9BC216AE0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44472" y="6381328"/>
            <a:ext cx="1051892" cy="365125"/>
          </a:xfrm>
        </p:spPr>
        <p:txBody>
          <a:bodyPr/>
          <a:lstStyle/>
          <a:p>
            <a:pPr algn="ctr">
              <a:defRPr/>
            </a:pPr>
            <a:fld id="{119A496D-7998-C64F-BBAF-53CB9FB938C8}" type="slidenum">
              <a:rPr lang="en-US" smtClean="0"/>
              <a:pPr algn="ctr">
                <a:defRPr/>
              </a:pPr>
              <a:t>5</a:t>
            </a:fld>
            <a:endParaRPr lang="en-US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4DE0CB0-8CE6-46D5-37E3-4CD40CBFFCFE}"/>
              </a:ext>
            </a:extLst>
          </p:cNvPr>
          <p:cNvSpPr txBox="1">
            <a:spLocks/>
          </p:cNvSpPr>
          <p:nvPr/>
        </p:nvSpPr>
        <p:spPr bwMode="auto">
          <a:xfrm>
            <a:off x="8653164" y="63813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21 June 2023</a:t>
            </a:r>
          </a:p>
        </p:txBody>
      </p:sp>
    </p:spTree>
    <p:extLst>
      <p:ext uri="{BB962C8B-B14F-4D97-AF65-F5344CB8AC3E}">
        <p14:creationId xmlns:p14="http://schemas.microsoft.com/office/powerpoint/2010/main" val="202248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IMAGINATION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Kantoor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Kantoor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D6FFA9F525E4EB3819394BC82BF0A" ma:contentTypeVersion="17" ma:contentTypeDescription="Een nieuw document maken." ma:contentTypeScope="" ma:versionID="0aced090196e95f2d7d3151de1864379">
  <xsd:schema xmlns:xsd="http://www.w3.org/2001/XMLSchema" xmlns:xs="http://www.w3.org/2001/XMLSchema" xmlns:p="http://schemas.microsoft.com/office/2006/metadata/properties" xmlns:ns2="051fbba8-5051-4813-a631-fc0279ea1ef9" xmlns:ns3="9b63e57d-65f1-410c-8a4d-ddc0138858cb" targetNamespace="http://schemas.microsoft.com/office/2006/metadata/properties" ma:root="true" ma:fieldsID="050ea0869fbd1b7dfd442a11fa1eeb88" ns2:_="" ns3:_="">
    <xsd:import namespace="051fbba8-5051-4813-a631-fc0279ea1ef9"/>
    <xsd:import namespace="9b63e57d-65f1-410c-8a4d-ddc0138858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fbba8-5051-4813-a631-fc0279ea1e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0d2f2e1c-c095-4710-afda-8e7acdb033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e57d-65f1-410c-8a4d-ddc0138858c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9484e43-79ba-4c3c-86d4-10b73ae6b103}" ma:internalName="TaxCatchAll" ma:showField="CatchAllData" ma:web="9b63e57d-65f1-410c-8a4d-ddc0138858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1fbba8-5051-4813-a631-fc0279ea1ef9">
      <Terms xmlns="http://schemas.microsoft.com/office/infopath/2007/PartnerControls"/>
    </lcf76f155ced4ddcb4097134ff3c332f>
    <TaxCatchAll xmlns="9b63e57d-65f1-410c-8a4d-ddc0138858cb" xsi:nil="true"/>
  </documentManagement>
</p:properties>
</file>

<file path=customXml/itemProps1.xml><?xml version="1.0" encoding="utf-8"?>
<ds:datastoreItem xmlns:ds="http://schemas.openxmlformats.org/officeDocument/2006/customXml" ds:itemID="{408D5E1B-608A-4FC1-9F0A-223625884E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392556-9F8D-4B5B-A3DB-B457321911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fbba8-5051-4813-a631-fc0279ea1ef9"/>
    <ds:schemaRef ds:uri="9b63e57d-65f1-410c-8a4d-ddc0138858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C6B256-E09D-4D3C-A9B2-0E55D308E241}">
  <ds:schemaRefs>
    <ds:schemaRef ds:uri="http://schemas.microsoft.com/office/2006/metadata/properties"/>
    <ds:schemaRef ds:uri="http://schemas.microsoft.com/office/infopath/2007/PartnerControls"/>
    <ds:schemaRef ds:uri="051fbba8-5051-4813-a631-fc0279ea1ef9"/>
    <ds:schemaRef ds:uri="9b63e57d-65f1-410c-8a4d-ddc0138858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MANTIS VISION slide template</Template>
  <TotalTime>0</TotalTime>
  <Words>78</Words>
  <Application>Microsoft Office PowerPoint</Application>
  <DocSecurity>0</DocSecurity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IMAGINATION</vt:lpstr>
      <vt:lpstr>Custom Design</vt:lpstr>
      <vt:lpstr>Title presentation Name presenter Company / Institute presenter</vt:lpstr>
      <vt:lpstr>Guidelines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IMAGINATION  kick-off meeting</dc:title>
  <dc:creator>Klaas Jan Damstra</dc:creator>
  <cp:lastModifiedBy>Klaas Jan Damstra</cp:lastModifiedBy>
  <cp:revision>281</cp:revision>
  <dcterms:created xsi:type="dcterms:W3CDTF">2021-04-12T08:58:20Z</dcterms:created>
  <dcterms:modified xsi:type="dcterms:W3CDTF">2024-05-22T06:24:02Z</dcterms:modified>
  <dc:identifier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0x0101001BFD6FFA9F525E4EB3819394BC82BF0A</vt:lpwstr>
  </property>
</Properties>
</file>