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0_0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4" r:id="rId2"/>
  </p:sldMasterIdLst>
  <p:notesMasterIdLst>
    <p:notesMasterId r:id="rId9"/>
  </p:notesMasterIdLst>
  <p:sldIdLst>
    <p:sldId id="256" r:id="rId3"/>
    <p:sldId id="355" r:id="rId4"/>
    <p:sldId id="356" r:id="rId5"/>
    <p:sldId id="359" r:id="rId6"/>
    <p:sldId id="358" r:id="rId7"/>
    <p:sldId id="354" r:id="rId8"/>
  </p:sldIdLst>
  <p:sldSz cx="12192000" cy="6858000"/>
  <p:notesSz cx="6858000" cy="12192000"/>
  <p:defaultTextStyle>
    <a:defPPr>
      <a:defRPr lang="nl-NL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F6036FB-7858-0A8B-17CB-4D5BCA4F5D46}" name="Klaas Jan Damstra" initials="KJD" userId="S::klaasjan.damstra@grassvalley.com::300d4f14-2ec2-4388-8901-04c6bb7618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FCBC8EF-4941-CF3C-2316-6765B098838B}">
  <a:tblStyle styleId="{DFCBC8EF-4941-CF3C-2316-6765B098838B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74"/>
  </p:normalViewPr>
  <p:slideViewPr>
    <p:cSldViewPr>
      <p:cViewPr varScale="1">
        <p:scale>
          <a:sx n="108" d="100"/>
          <a:sy n="108" d="100"/>
        </p:scale>
        <p:origin x="702" y="102"/>
      </p:cViewPr>
      <p:guideLst>
        <p:guide orient="horz" pos="2160"/>
        <p:guide pos="54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8/10/relationships/authors" Target="authors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K R" userId="4a492538-39d5-40a2-a97b-470c8a51fa20" providerId="ADAL" clId="{69AF6705-A53F-401B-9F27-FD2C077A3597}"/>
    <pc:docChg chg="modSld">
      <pc:chgData name="Sandra K R" userId="4a492538-39d5-40a2-a97b-470c8a51fa20" providerId="ADAL" clId="{69AF6705-A53F-401B-9F27-FD2C077A3597}" dt="2023-02-07T09:41:29.138" v="3" actId="20577"/>
      <pc:docMkLst>
        <pc:docMk/>
      </pc:docMkLst>
      <pc:sldChg chg="modSp mod">
        <pc:chgData name="Sandra K R" userId="4a492538-39d5-40a2-a97b-470c8a51fa20" providerId="ADAL" clId="{69AF6705-A53F-401B-9F27-FD2C077A3597}" dt="2023-02-07T09:41:29.138" v="3" actId="20577"/>
        <pc:sldMkLst>
          <pc:docMk/>
          <pc:sldMk cId="3416290144" sldId="355"/>
        </pc:sldMkLst>
        <pc:spChg chg="mod">
          <ac:chgData name="Sandra K R" userId="4a492538-39d5-40a2-a97b-470c8a51fa20" providerId="ADAL" clId="{69AF6705-A53F-401B-9F27-FD2C077A3597}" dt="2023-02-07T09:41:29.138" v="3" actId="20577"/>
          <ac:spMkLst>
            <pc:docMk/>
            <pc:sldMk cId="3416290144" sldId="355"/>
            <ac:spMk id="3" creationId="{B564031E-D504-C331-A859-4294A65B0478}"/>
          </ac:spMkLst>
        </pc:spChg>
      </pc:sldChg>
    </pc:docChg>
  </pc:docChgLst>
</pc:chgInfo>
</file>

<file path=ppt/comments/modernComment_100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8BDA9E4-37EC-4634-9ABD-198A9C603D5F}" authorId="{6F6036FB-7858-0A8B-17CB-4D5BCA4F5D46}" created="2023-02-03T07:27:37.830">
    <pc:sldMkLst xmlns:pc="http://schemas.microsoft.com/office/powerpoint/2013/main/command">
      <pc:docMk/>
      <pc:sldMk cId="0" sldId="256"/>
    </pc:sldMkLst>
    <p188:txBody>
      <a:bodyPr/>
      <a:lstStyle/>
      <a:p>
        <a:r>
          <a:rPr lang="en-NL"/>
          <a:t>Select one of the logos (Penta, Xecs, ….) if the work you present is done within a project in that funding group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jdelijke aanduiding voor koptekst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atum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ACD861A-CB9D-774E-99B8-613477CF4415}" type="datetimeFigureOut">
              <a:rPr lang="en-US"/>
              <a:pPr>
                <a:defRPr/>
              </a:pPr>
              <a:t>2/7/2023</a:t>
            </a:fld>
            <a:endParaRPr lang="en-US"/>
          </a:p>
        </p:txBody>
      </p:sp>
      <p:sp>
        <p:nvSpPr>
          <p:cNvPr id="6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Tijdelijke aanduiding voor notities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>
              <a:defRPr/>
            </a:pPr>
            <a:r>
              <a:rPr lang="nl-NL"/>
              <a:t>Tekststijl van het model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8" name="Tijdelijke aanduiding voor voettekst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FB1B9C-E517-7545-A0E6-CC9495444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7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di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89644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89644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C46B25-66A2-20AA-CFC2-1FFC5F6565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6C7EA07-600B-DD6E-C2CF-34D440D103C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e titel en teks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cale titel 1"/>
          <p:cNvSpPr>
            <a:spLocks noGrp="1"/>
          </p:cNvSpPr>
          <p:nvPr>
            <p:ph type="title" orient="vert"/>
          </p:nvPr>
        </p:nvSpPr>
        <p:spPr bwMode="auto">
          <a:xfrm>
            <a:off x="7824192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ijdelijke aanduiding voor verticale tekst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6913984" cy="5811838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6D1084-26D8-354C-9416-1E933B1B9B73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7165ADE-15AF-07D1-6F9E-EC52B74E7E1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en 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2B9DEA5-C5DA-9487-59FE-80DCB4ABA10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9745814-8550-773C-32FB-35B6BF2FB100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oud van twe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2"/>
          </p:nvPr>
        </p:nvSpPr>
        <p:spPr bwMode="auto">
          <a:xfrm>
            <a:off x="5826648" y="1851650"/>
            <a:ext cx="4589832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12" name="Tijdelijke aanduiding voor inhoud 3">
            <a:extLst>
              <a:ext uri="{FF2B5EF4-FFF2-40B4-BE49-F238E27FC236}">
                <a16:creationId xmlns:a16="http://schemas.microsoft.com/office/drawing/2014/main" id="{CDE265E5-1F08-9BDA-A348-77F3373B2FB9}"/>
              </a:ext>
            </a:extLst>
          </p:cNvPr>
          <p:cNvSpPr>
            <a:spLocks noGrp="1"/>
          </p:cNvSpPr>
          <p:nvPr>
            <p:ph sz="half" idx="13"/>
          </p:nvPr>
        </p:nvSpPr>
        <p:spPr bwMode="auto">
          <a:xfrm>
            <a:off x="838200" y="1851650"/>
            <a:ext cx="4589831" cy="435133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3DD505F-9718-3499-CE3F-B52A59E44B32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5EA513E-3AC3-5C7C-0802-8940F40FE78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ergelijkin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9648700" cy="1325563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9789" y="1681163"/>
            <a:ext cx="475215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Tijdelijke aanduiding voor inhoud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4752156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14" name="Tijdelijke aanduiding voor tekst 2">
            <a:extLst>
              <a:ext uri="{FF2B5EF4-FFF2-40B4-BE49-F238E27FC236}">
                <a16:creationId xmlns:a16="http://schemas.microsoft.com/office/drawing/2014/main" id="{85BC3642-D4A1-AE8E-E0E0-25151ED167D9}"/>
              </a:ext>
            </a:extLst>
          </p:cNvPr>
          <p:cNvSpPr>
            <a:spLocks noGrp="1"/>
          </p:cNvSpPr>
          <p:nvPr>
            <p:ph type="body" idx="14"/>
          </p:nvPr>
        </p:nvSpPr>
        <p:spPr bwMode="auto">
          <a:xfrm>
            <a:off x="5736332" y="1681163"/>
            <a:ext cx="475215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15" name="Tijdelijke aanduiding voor inhoud 3">
            <a:extLst>
              <a:ext uri="{FF2B5EF4-FFF2-40B4-BE49-F238E27FC236}">
                <a16:creationId xmlns:a16="http://schemas.microsoft.com/office/drawing/2014/main" id="{FF9564F7-1ED7-CF66-6EE0-B5D338B3CBC0}"/>
              </a:ext>
            </a:extLst>
          </p:cNvPr>
          <p:cNvSpPr>
            <a:spLocks noGrp="1"/>
          </p:cNvSpPr>
          <p:nvPr>
            <p:ph sz="half" idx="15"/>
          </p:nvPr>
        </p:nvSpPr>
        <p:spPr bwMode="auto">
          <a:xfrm>
            <a:off x="5736332" y="2505074"/>
            <a:ext cx="4752156" cy="3684588"/>
          </a:xfrm>
        </p:spPr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10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757E27B-0CFD-4C42-496A-F9E43D17F731}"/>
              </a:ext>
            </a:extLst>
          </p:cNvPr>
          <p:cNvSpPr>
            <a:spLocks noGrp="1"/>
          </p:cNvSpPr>
          <p:nvPr>
            <p:ph type="dt" sz="half" idx="16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139AC61-04C1-4842-9D5B-892A5844554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Alleen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FBF3267-6E3D-03D7-592B-08D81548677B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CF3D429-BA39-699D-6657-A38C0D883BF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9F33CE6-C45F-373D-EA2F-3D06A6F34CD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08561A9-7D40-A752-239D-AB7C1105A19A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oud met bij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523329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6" name="Tijdelijke aanduiding voor tekst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CB5991-29AC-F2B9-E099-BFA284518AE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4DD0154-2F96-40C2-BA3D-F096F676376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Afbeelding met bij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ijdelijke aanduiding voor afbeelding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53053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6" name="Tijdelijke aanduiding voor tekst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4A6EE2A-D698-325F-1F48-C8FEB432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0B0136E-78B2-F192-2A55-B5623330AE84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en verticale teks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5" name="Tijdelijke aanduiding voor verticale tekst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81328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06AC585-0413-E96C-B0C0-C61C47824127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B6C117E-0A1B-5975-9582-76C3B704153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271464" y="6289549"/>
            <a:ext cx="2736304" cy="54868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Organized by Penta projects: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2020005 Mantis Vision</a:t>
            </a:r>
          </a:p>
          <a:p>
            <a:pPr>
              <a:defRPr/>
            </a:pPr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2021004 Imagination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95782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nl-NL"/>
              <a:t>Klik om de stijl te bewerken</a:t>
            </a:r>
            <a:endParaRPr lang="en-US"/>
          </a:p>
        </p:txBody>
      </p:sp>
      <p:sp>
        <p:nvSpPr>
          <p:cNvPr id="5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95782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nl-NL"/>
              <a:t>Tekststijl van het model bewerken</a:t>
            </a:r>
            <a:endParaRPr/>
          </a:p>
          <a:p>
            <a:pPr lvl="1">
              <a:defRPr/>
            </a:pPr>
            <a:r>
              <a:rPr lang="nl-NL"/>
              <a:t>Tweede niveau</a:t>
            </a:r>
            <a:endParaRPr/>
          </a:p>
          <a:p>
            <a:pPr lvl="2">
              <a:defRPr/>
            </a:pPr>
            <a:r>
              <a:rPr lang="nl-NL"/>
              <a:t>Derde niveau</a:t>
            </a:r>
            <a:endParaRPr/>
          </a:p>
          <a:p>
            <a:pPr lvl="3">
              <a:defRPr/>
            </a:pPr>
            <a:r>
              <a:rPr lang="nl-NL"/>
              <a:t>Vierde niveau</a:t>
            </a:r>
            <a:endParaRPr/>
          </a:p>
          <a:p>
            <a:pPr lvl="4">
              <a:defRPr/>
            </a:pPr>
            <a:r>
              <a:rPr lang="nl-NL"/>
              <a:t>Vijfde niveau</a:t>
            </a:r>
            <a:endParaRPr lang="en-US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 bwMode="auto">
          <a:xfrm>
            <a:off x="10776520" y="6368375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/>
              <a:pPr algn="ctr">
                <a:defRPr/>
              </a:pPr>
              <a:t>‹#›</a:t>
            </a:fld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9276279" y="6355768"/>
            <a:ext cx="11521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  <p:pic>
        <p:nvPicPr>
          <p:cNvPr id="15" name="Picture 14" descr="Penta">
            <a:extLst>
              <a:ext uri="{FF2B5EF4-FFF2-40B4-BE49-F238E27FC236}">
                <a16:creationId xmlns:a16="http://schemas.microsoft.com/office/drawing/2014/main" id="{761A570F-94B5-2237-1F71-7D80F7440C8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541" y="6353330"/>
            <a:ext cx="792088" cy="286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See the source image">
            <a:extLst>
              <a:ext uri="{FF2B5EF4-FFF2-40B4-BE49-F238E27FC236}">
                <a16:creationId xmlns:a16="http://schemas.microsoft.com/office/drawing/2014/main" id="{94541594-43B0-71ED-3727-C0C411C3C3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0" t="12708" r="34688" b="30596"/>
          <a:stretch/>
        </p:blipFill>
        <p:spPr bwMode="auto">
          <a:xfrm>
            <a:off x="5337581" y="6345704"/>
            <a:ext cx="639823" cy="388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See the source image">
            <a:extLst>
              <a:ext uri="{FF2B5EF4-FFF2-40B4-BE49-F238E27FC236}">
                <a16:creationId xmlns:a16="http://schemas.microsoft.com/office/drawing/2014/main" id="{D3E21A8F-6100-828C-C9B5-FF57492F91D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540" y="6410430"/>
            <a:ext cx="1080121" cy="323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See the source image">
            <a:extLst>
              <a:ext uri="{FF2B5EF4-FFF2-40B4-BE49-F238E27FC236}">
                <a16:creationId xmlns:a16="http://schemas.microsoft.com/office/drawing/2014/main" id="{3D646A29-7A4C-17CB-7AA6-EA9A9F31365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132" y="6380575"/>
            <a:ext cx="890124" cy="32013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Rectangle 19"/>
          <p:cNvSpPr/>
          <p:nvPr userDrawn="1"/>
        </p:nvSpPr>
        <p:spPr>
          <a:xfrm>
            <a:off x="0" y="6237312"/>
            <a:ext cx="12192000" cy="45719"/>
          </a:xfrm>
          <a:prstGeom prst="rect">
            <a:avLst/>
          </a:prstGeom>
          <a:solidFill>
            <a:srgbClr val="0076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050" name="Picture 2" descr="F:\Marketing\Images\Logos\partner logos\PENTA\ePicture logos\ePictureThis logo.png"/>
          <p:cNvPicPr>
            <a:picLocks noChangeAspect="1" noChangeArrowheads="1"/>
          </p:cNvPicPr>
          <p:nvPr userDrawn="1"/>
        </p:nvPicPr>
        <p:blipFill rotWithShape="1">
          <a:blip r:embed="rId16" cstate="print"/>
          <a:srcRect b="14206"/>
          <a:stretch/>
        </p:blipFill>
        <p:spPr bwMode="auto">
          <a:xfrm>
            <a:off x="119336" y="5847307"/>
            <a:ext cx="1013719" cy="86970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>
            <a:spLocks noAdjustHandles="1"/>
          </p:cNvSpPr>
          <p:nvPr userDrawn="1"/>
        </p:nvSpPr>
        <p:spPr bwMode="auto">
          <a:xfrm>
            <a:off x="5015880" y="2204864"/>
            <a:ext cx="46531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7200" dirty="0"/>
              <a:t>THANK YOU</a:t>
            </a:r>
            <a:endParaRPr dirty="0"/>
          </a:p>
        </p:txBody>
      </p:sp>
      <p:pic>
        <p:nvPicPr>
          <p:cNvPr id="11" name="Picture 10" descr="Penta">
            <a:extLst>
              <a:ext uri="{FF2B5EF4-FFF2-40B4-BE49-F238E27FC236}">
                <a16:creationId xmlns:a16="http://schemas.microsoft.com/office/drawing/2014/main" id="{FACE7AF0-E676-5042-7AEF-C3B3E0F9E0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6309320"/>
            <a:ext cx="1173480" cy="424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See the source image">
            <a:extLst>
              <a:ext uri="{FF2B5EF4-FFF2-40B4-BE49-F238E27FC236}">
                <a16:creationId xmlns:a16="http://schemas.microsoft.com/office/drawing/2014/main" id="{B4E65314-FED7-09F2-EC8A-CC0795BAF8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0" t="12708" r="34688" b="30596"/>
          <a:stretch/>
        </p:blipFill>
        <p:spPr bwMode="auto">
          <a:xfrm>
            <a:off x="4655840" y="6237312"/>
            <a:ext cx="889000" cy="539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See the source image">
            <a:extLst>
              <a:ext uri="{FF2B5EF4-FFF2-40B4-BE49-F238E27FC236}">
                <a16:creationId xmlns:a16="http://schemas.microsoft.com/office/drawing/2014/main" id="{A196C7F5-AECC-0F3B-C4B2-AA201FB27C9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6309320"/>
            <a:ext cx="1490345" cy="445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See the source image">
            <a:extLst>
              <a:ext uri="{FF2B5EF4-FFF2-40B4-BE49-F238E27FC236}">
                <a16:creationId xmlns:a16="http://schemas.microsoft.com/office/drawing/2014/main" id="{B388D812-544C-E9B1-A309-DF95884A02C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6309320"/>
            <a:ext cx="1230630" cy="44259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jdelijke aanduiding voor dianummer 5">
            <a:extLst>
              <a:ext uri="{FF2B5EF4-FFF2-40B4-BE49-F238E27FC236}">
                <a16:creationId xmlns:a16="http://schemas.microsoft.com/office/drawing/2014/main" id="{29DF7039-C2E4-2033-5552-12EA1649E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10879258" y="6368375"/>
            <a:ext cx="10518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 descr="F:\Marketing\Images\Logos\partner logos\PENTA\ePicture logos\ePictureThis logo.pn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3432" y="1268760"/>
            <a:ext cx="3552056" cy="3552056"/>
          </a:xfrm>
          <a:prstGeom prst="rect">
            <a:avLst/>
          </a:prstGeom>
          <a:noFill/>
        </p:spPr>
      </p:pic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39D733-C8F4-65A7-7C99-DD95E5F368E5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auto">
          <a:xfrm>
            <a:off x="9120336" y="6381327"/>
            <a:ext cx="10093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21 June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0_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2"/>
            <a:ext cx="9144000" cy="2810694"/>
          </a:xfrm>
        </p:spPr>
        <p:txBody>
          <a:bodyPr/>
          <a:lstStyle/>
          <a:p>
            <a:pPr>
              <a:defRPr/>
            </a:pPr>
            <a:r>
              <a:rPr lang="en-US" dirty="0"/>
              <a:t>Title presentation</a:t>
            </a:r>
            <a:br>
              <a:rPr lang="en-US" dirty="0"/>
            </a:br>
            <a:r>
              <a:rPr lang="en-US" sz="4400" dirty="0"/>
              <a:t>Name presenter</a:t>
            </a:r>
            <a:br>
              <a:rPr lang="en-US" sz="4400" dirty="0"/>
            </a:br>
            <a:r>
              <a:rPr lang="en-US" sz="4400" dirty="0"/>
              <a:t>Company / Institute presenter</a:t>
            </a:r>
            <a:endParaRPr dirty="0"/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4293096"/>
            <a:ext cx="9144000" cy="964704"/>
          </a:xfrm>
        </p:spPr>
        <p:txBody>
          <a:bodyPr/>
          <a:lstStyle/>
          <a:p>
            <a:pPr>
              <a:defRPr/>
            </a:pPr>
            <a:r>
              <a:rPr lang="en-US" dirty="0"/>
              <a:t>Delft, the Netherlands</a:t>
            </a:r>
          </a:p>
          <a:p>
            <a:pPr>
              <a:defRPr/>
            </a:pPr>
            <a:r>
              <a:rPr lang="en-US" dirty="0"/>
              <a:t>21 June 2023</a:t>
            </a:r>
            <a:endParaRPr dirty="0"/>
          </a:p>
        </p:txBody>
      </p:sp>
    </p:spTree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8C4F-8E5B-D36E-9E68-00B77052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</a:t>
            </a: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031E-D504-C331-A859-4294A65B0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/>
              <a:t>Only technical presentations, no marketing or publicity</a:t>
            </a:r>
          </a:p>
          <a:p>
            <a:pPr>
              <a:tabLst>
                <a:tab pos="2528888" algn="l"/>
                <a:tab pos="4124325" algn="l"/>
              </a:tabLst>
              <a:defRPr/>
            </a:pPr>
            <a:endParaRPr lang="en-US" sz="2800" dirty="0"/>
          </a:p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/>
              <a:t>Do not use too many </a:t>
            </a:r>
            <a:r>
              <a:rPr lang="en-US" sz="2800" dirty="0" err="1"/>
              <a:t>colours</a:t>
            </a:r>
            <a:endParaRPr lang="en-US" sz="2800" dirty="0"/>
          </a:p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/>
              <a:t>Do not use yellow! </a:t>
            </a:r>
            <a:r>
              <a:rPr lang="en-US" sz="2800" dirty="0">
                <a:solidFill>
                  <a:srgbClr val="FFFF00"/>
                </a:solidFill>
              </a:rPr>
              <a:t>This is why </a:t>
            </a:r>
            <a:r>
              <a:rPr lang="en-US" sz="2800" dirty="0">
                <a:solidFill>
                  <a:srgbClr val="FFFF00"/>
                </a:solidFill>
                <a:sym typeface="Wingdings" panose="05000000000000000000" pitchFamily="2" charset="2"/>
              </a:rPr>
              <a:t>  </a:t>
            </a:r>
            <a:r>
              <a:rPr lang="en-US" sz="2800" dirty="0">
                <a:solidFill>
                  <a:srgbClr val="FFFF00"/>
                </a:solidFill>
                <a:highlight>
                  <a:srgbClr val="000000"/>
                </a:highlight>
                <a:sym typeface="Wingdings" panose="05000000000000000000" pitchFamily="2" charset="2"/>
              </a:rPr>
              <a:t>(</a:t>
            </a:r>
            <a:r>
              <a:rPr lang="en-US" sz="2800" dirty="0">
                <a:solidFill>
                  <a:srgbClr val="FFFF00"/>
                </a:solidFill>
                <a:highlight>
                  <a:srgbClr val="000000"/>
                </a:highlight>
              </a:rPr>
              <a:t>This is why </a:t>
            </a:r>
            <a:r>
              <a:rPr lang="en-US" sz="2800" dirty="0">
                <a:solidFill>
                  <a:srgbClr val="FFFF00"/>
                </a:solidFill>
                <a:highlight>
                  <a:srgbClr val="000000"/>
                </a:highlight>
                <a:sym typeface="Wingdings" panose="05000000000000000000" pitchFamily="2" charset="2"/>
              </a:rPr>
              <a:t>)</a:t>
            </a:r>
          </a:p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>
                <a:sym typeface="Wingdings" panose="05000000000000000000" pitchFamily="2" charset="2"/>
              </a:rPr>
              <a:t>Preferably stick to a white background</a:t>
            </a:r>
          </a:p>
          <a:p>
            <a:pPr>
              <a:tabLst>
                <a:tab pos="2528888" algn="l"/>
                <a:tab pos="4124325" algn="l"/>
              </a:tabLst>
              <a:defRPr/>
            </a:pPr>
            <a:r>
              <a:rPr lang="en-US" sz="2800" dirty="0"/>
              <a:t>Target 15 minutes for the duration of the presentation</a:t>
            </a:r>
          </a:p>
          <a:p>
            <a:pPr marL="0" indent="0">
              <a:buNone/>
              <a:tabLst>
                <a:tab pos="2528888" algn="l"/>
                <a:tab pos="4124325" algn="l"/>
              </a:tabLst>
              <a:defRPr/>
            </a:pPr>
            <a:endParaRPr lang="en-US" dirty="0"/>
          </a:p>
          <a:p>
            <a:endParaRPr lang="x-non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5DB5B-0CEA-92BB-12D6-99D8C056D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4472" y="6381328"/>
            <a:ext cx="1051892" cy="365125"/>
          </a:xfrm>
        </p:spPr>
        <p:txBody>
          <a:bodyPr/>
          <a:lstStyle/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AC62C-D8C5-94A5-D7C4-6A060D37B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53164" y="6381327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21 June 2023</a:t>
            </a:r>
          </a:p>
        </p:txBody>
      </p:sp>
    </p:spTree>
    <p:extLst>
      <p:ext uri="{BB962C8B-B14F-4D97-AF65-F5344CB8AC3E}">
        <p14:creationId xmlns:p14="http://schemas.microsoft.com/office/powerpoint/2010/main" val="341629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32EBA-24CD-2755-4F1A-74CB8622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44A24-FEA0-08F4-A6F0-13BA360CC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2DEB529-BBE2-C0DA-6974-AC1A23B0B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4472" y="6381328"/>
            <a:ext cx="1051892" cy="365125"/>
          </a:xfrm>
        </p:spPr>
        <p:txBody>
          <a:bodyPr/>
          <a:lstStyle/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A56AF3ED-8A42-2616-B1F4-5A5F8CD2F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53164" y="6381327"/>
            <a:ext cx="2743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21 June 2023</a:t>
            </a:r>
          </a:p>
        </p:txBody>
      </p:sp>
    </p:spTree>
    <p:extLst>
      <p:ext uri="{BB962C8B-B14F-4D97-AF65-F5344CB8AC3E}">
        <p14:creationId xmlns:p14="http://schemas.microsoft.com/office/powerpoint/2010/main" val="382943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E5977-B9EC-C862-B0CC-FD5BA2CAE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AD03-DE66-F9A9-CFE0-08C51C06B9E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AB439-AEB7-4A95-94BB-720F6FE7C95D}"/>
              </a:ext>
            </a:extLst>
          </p:cNvPr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C8F237E-2DD7-92C5-9212-5524C942BE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4472" y="6381328"/>
            <a:ext cx="1051892" cy="365125"/>
          </a:xfrm>
        </p:spPr>
        <p:txBody>
          <a:bodyPr/>
          <a:lstStyle/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DF45457B-D0A9-9759-D08A-639EBE45D4D9}"/>
              </a:ext>
            </a:extLst>
          </p:cNvPr>
          <p:cNvSpPr txBox="1">
            <a:spLocks/>
          </p:cNvSpPr>
          <p:nvPr/>
        </p:nvSpPr>
        <p:spPr bwMode="auto">
          <a:xfrm>
            <a:off x="8653164" y="63813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21 June 2023</a:t>
            </a:r>
          </a:p>
        </p:txBody>
      </p:sp>
    </p:spTree>
    <p:extLst>
      <p:ext uri="{BB962C8B-B14F-4D97-AF65-F5344CB8AC3E}">
        <p14:creationId xmlns:p14="http://schemas.microsoft.com/office/powerpoint/2010/main" val="122414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893D-F9CC-5252-107C-247634715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64F11C-9E33-246F-D1A2-683B170DD4E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AFB68-A040-92B4-F4F3-4BF302044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5C1AA0D-8C7E-6273-EA13-9BC216AE0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44472" y="6381328"/>
            <a:ext cx="1051892" cy="365125"/>
          </a:xfrm>
        </p:spPr>
        <p:txBody>
          <a:bodyPr/>
          <a:lstStyle/>
          <a:p>
            <a:pPr algn="ctr">
              <a:defRPr/>
            </a:pPr>
            <a:fld id="{119A496D-7998-C64F-BBAF-53CB9FB938C8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14DE0CB0-8CE6-46D5-37E3-4CD40CBFFCFE}"/>
              </a:ext>
            </a:extLst>
          </p:cNvPr>
          <p:cNvSpPr txBox="1">
            <a:spLocks/>
          </p:cNvSpPr>
          <p:nvPr/>
        </p:nvSpPr>
        <p:spPr bwMode="auto">
          <a:xfrm>
            <a:off x="8653164" y="63813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21 June 2023</a:t>
            </a:r>
          </a:p>
        </p:txBody>
      </p:sp>
    </p:spTree>
    <p:extLst>
      <p:ext uri="{BB962C8B-B14F-4D97-AF65-F5344CB8AC3E}">
        <p14:creationId xmlns:p14="http://schemas.microsoft.com/office/powerpoint/2010/main" val="202248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IMAGINATION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Kantoor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Kantoor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MANTIS VISION slide template</Template>
  <TotalTime>1949</TotalTime>
  <Words>78</Words>
  <Application>Microsoft Office PowerPoint</Application>
  <DocSecurity>0</DocSecurity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IMAGINATION</vt:lpstr>
      <vt:lpstr>Custom Design</vt:lpstr>
      <vt:lpstr>Title presentation Name presenter Company / Institute presenter</vt:lpstr>
      <vt:lpstr>Guidelines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IMAGINATION  kick-off meeting</dc:title>
  <dc:creator>Klaas Jan Damstra</dc:creator>
  <cp:lastModifiedBy>Sandra K R</cp:lastModifiedBy>
  <cp:revision>279</cp:revision>
  <dcterms:created xsi:type="dcterms:W3CDTF">2021-04-12T08:58:20Z</dcterms:created>
  <dcterms:modified xsi:type="dcterms:W3CDTF">2023-02-07T09:41:33Z</dcterms:modified>
  <dc:identifier/>
  <dc:language/>
  <cp:version/>
</cp:coreProperties>
</file>